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65" r:id="rId3"/>
    <p:sldId id="276" r:id="rId4"/>
    <p:sldId id="27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77" d="100"/>
          <a:sy n="77" d="100"/>
        </p:scale>
        <p:origin x="1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8CC2E77-9A59-4605-9CAC-DC51A0DA7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66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130C89-A306-46F8-96BB-468106169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83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C3E0ABF-A97D-47BC-B0C1-5F4D3E0EF29B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D718AD0-07F5-47C0-923B-01D762FB48D6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04975B8-8300-4CDE-B2C3-ABBFE99FEB7A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23807B6-57C1-47EF-A130-3E74A9F3FCD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72126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1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何等慚愧，何等痛悔，當我流淚想當時，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Oh, the bitter shame and sorrow, that a time could ever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如何剛硬拒主深愛，竟敢驕傲對主說：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When I proudly said to Jesus, “All of self, and none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專為己，全不為祢！專為己，全不為祢！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“All of self, and none of Thee.” “All of self, and none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竟敢驕傲對主說：專為己，全不為祢！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When I proudly said to Jesus, “All of self, and none of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何等慚愧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何等痛悔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300" dirty="0">
                <a:latin typeface="Arial Narrow" pitchFamily="34" charset="0"/>
                <a:ea typeface="標楷體" pitchFamily="65" charset="-120"/>
              </a:rPr>
              <a:t>OH, THE BITTER SHAME AND SORROW</a:t>
            </a:r>
            <a:r>
              <a:rPr lang="zh-TW" altLang="en-US" sz="23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3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祂愛尋我，開我心眼，見祂十架流血景﹔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Yet He found me; I beheld Him bleeding on the accursed tree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父啊，赥免！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>
                <a:latin typeface="Arial Narrow" pitchFamily="34" charset="0"/>
              </a:rPr>
              <a:t>深感我心，我就微弱向主說：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my wistful heart said faintly, “Some of self, and some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雖為己，少許為祢！雖為己，少許為祢！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“Some of self, and some of Thee.” “Some of self, and some of Thee.”</a:t>
            </a:r>
            <a:endParaRPr lang="zh-TW" altLang="en-US" sz="25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我就微弱向主說：雖為己，少許為祢！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And my wistful heart said faintly, “Some of self, and some of Thee.”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醫治！扶持！釋放！滿溢！祂愛洋溢終不息！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Day by day His tender mercy, healing, helping, full and free,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甜蜜堅強勝我剛硬，使我自卑低聲說：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Brought me lower while I whispered, “Less</a:t>
            </a:r>
            <a:r>
              <a:rPr lang="zh-TW" altLang="en-US" sz="2500" dirty="0">
                <a:cs typeface="Times New Roman" panose="02020603050405020304" pitchFamily="18" charset="0"/>
              </a:rPr>
              <a:t> </a:t>
            </a:r>
            <a:r>
              <a:rPr lang="en-US" altLang="zh-TW" sz="2500" dirty="0">
                <a:cs typeface="Times New Roman" panose="02020603050405020304" pitchFamily="18" charset="0"/>
              </a:rPr>
              <a:t>of self, and more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少為己，更多為祢！少為己，更多為祢！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“Less of self, and more of Thee.” “Less of self, and more of Thee.”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我就自卑低聲說：少為己，更多為祢！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my wistful heart said faintly, “Less of self, and more of Thee.”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祂愛高過最高天庭，深過最深的海洋；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Higher than the highest heavens, deeper than the deepest sea,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主，祢得勝，我今服矣！允我誠懇的禱祈：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Lord, Thy love at last has conquered; “None of self, and all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不為己，全都為祢！不為己，全都為祢！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“None</a:t>
            </a:r>
            <a:r>
              <a:rPr lang="zh-TW" altLang="en-US" sz="2800" dirty="0"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cs typeface="Times New Roman" panose="02020603050405020304" pitchFamily="18" charset="0"/>
              </a:rPr>
              <a:t>of self, and all of Thee.” “None of self, and all of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允我誠懇的禱祈：不為己，全都為祢！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Lord, Thy love at last has conquered; “None of self, and all of Thee.”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1136</TotalTime>
  <Words>545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H260  何等慚愧，何等痛悔  OH, THE BITTER SHAME AND SORROW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90</cp:revision>
  <dcterms:created xsi:type="dcterms:W3CDTF">2001-04-19T19:07:54Z</dcterms:created>
  <dcterms:modified xsi:type="dcterms:W3CDTF">2017-08-05T13:47:28Z</dcterms:modified>
</cp:coreProperties>
</file>